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 autoAdjust="0"/>
    <p:restoredTop sz="94595" autoAdjust="0"/>
  </p:normalViewPr>
  <p:slideViewPr>
    <p:cSldViewPr>
      <p:cViewPr varScale="1">
        <p:scale>
          <a:sx n="74" d="100"/>
          <a:sy n="74" d="100"/>
        </p:scale>
        <p:origin x="-9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64851-7187-4454-BACF-B0BD2A7BACC0}" type="datetimeFigureOut">
              <a:rPr lang="en-GB" smtClean="0"/>
              <a:t>24/05/2012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24F68-4028-4A0B-A234-02DB2518196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564904"/>
            <a:ext cx="8229600" cy="1872208"/>
          </a:xfrm>
          <a:prstGeom prst="rect">
            <a:avLst/>
          </a:prstGeom>
        </p:spPr>
        <p:txBody>
          <a:bodyPr/>
          <a:lstStyle>
            <a:lvl1pPr>
              <a:defRPr lang="en-GB" sz="4000" b="1" kern="1200" cap="all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SI-CODE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FET Open – Grant Agreement Number 284553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C481-217E-448E-B25A-69E11590DF12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 descr="C:\Users\fboscolo\Desktop\v2 logo text below_grey.jpg"/>
          <p:cNvPicPr/>
          <p:nvPr userDrawn="1"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lum bright="-1000"/>
          </a:blip>
          <a:srcRect/>
          <a:stretch>
            <a:fillRect/>
          </a:stretch>
        </p:blipFill>
        <p:spPr bwMode="auto">
          <a:xfrm>
            <a:off x="1415827" y="5203279"/>
            <a:ext cx="9239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Z:\Amministrazione\Ufficio Progetti\018 Inter Dip\CNCS RBCS NBT\FP7_SI-CODE Panzeri\website\partners_logo\sissa\logo_sissa.png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71156" y="5236046"/>
            <a:ext cx="11049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Z:\Amministrazione\Ufficio Progetti\018 Inter Dip\CNCS RBCS NBT\FP7_SI-CODE Panzeri\website\partners_logo\uzh\uzheth.png"/>
          <p:cNvPicPr/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40052" y="5373216"/>
            <a:ext cx="24003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:\Users\fboscolo\Desktop\Kyb_logo.png"/>
          <p:cNvPicPr/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5264621"/>
            <a:ext cx="95123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ext Slide">
    <p:bg>
      <p:bgPr>
        <a:blipFill dpi="0" rotWithShape="1">
          <a:blip r:embed="rId2" cstate="print">
            <a:alphaModFix amt="12000"/>
            <a:lum/>
          </a:blip>
          <a:srcRect/>
          <a:stretch>
            <a:fillRect l="-1000" t="-18000" r="-1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51720" y="476672"/>
            <a:ext cx="6624736" cy="1010543"/>
          </a:xfrm>
          <a:prstGeom prst="rect">
            <a:avLst/>
          </a:prstGeom>
        </p:spPr>
        <p:txBody>
          <a:bodyPr/>
          <a:lstStyle>
            <a:lvl1pPr algn="r">
              <a:defRPr lang="en-GB" sz="4000" b="1" kern="1200" cap="all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2276872"/>
            <a:ext cx="7488832" cy="3960440"/>
          </a:xfrm>
        </p:spPr>
        <p:txBody>
          <a:bodyPr/>
          <a:lstStyle>
            <a:lvl1pPr marL="0" indent="360363" algn="l">
              <a:buFont typeface="Arial" pitchFamily="34" charset="0"/>
              <a:buChar char="•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444500" algn="l">
              <a:buFont typeface="Calibri" pitchFamily="34" charset="0"/>
              <a:buChar char="‒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914400" indent="347663" algn="l">
              <a:buSzPct val="90000"/>
              <a:buFont typeface="Wingdings" pitchFamily="2" charset="2"/>
              <a:buChar char="§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371600" indent="238125" algn="l">
              <a:buFont typeface="Arial" pitchFamily="34" charset="0"/>
              <a:buChar char="•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Forth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SI-CODE</a:t>
            </a: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FET Open – Grant Agreement Number 284553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/>
            </a:lvl1pPr>
          </a:lstStyle>
          <a:p>
            <a:fld id="{FD57C481-217E-448E-B25A-69E11590DF1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 cstate="print">
            <a:alphaModFix amt="12000"/>
            <a:lum/>
          </a:blip>
          <a:srcRect/>
          <a:stretch>
            <a:fillRect l="-1000" t="-18000" r="-1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SI-CODE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FET Open – Grant Agreement Number 284553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C481-217E-448E-B25A-69E11590DF1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140968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SI-CODE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FET Open – Grant Agreement Number 284553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C481-217E-448E-B25A-69E11590DF1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5000">
              <a:schemeClr val="bg1">
                <a:lumMod val="75000"/>
                <a:alpha val="9000"/>
              </a:schemeClr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348881"/>
            <a:ext cx="8229600" cy="3240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SI-CODE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5816" y="6309320"/>
            <a:ext cx="3103984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 dirty="0" smtClean="0"/>
              <a:t>FET Open – Grant Agreement Number 284553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D57C481-217E-448E-B25A-69E11590DF1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050" name="Picture 2" descr="C:\Users\fboscolo\Desktop\sicode logo v3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260649"/>
            <a:ext cx="1296144" cy="167199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49" r:id="rId2"/>
    <p:sldLayoutId id="2147483655" r:id="rId3"/>
    <p:sldLayoutId id="2147483651" r:id="rId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SI-CODE</a:t>
            </a:r>
            <a:endParaRPr lang="en-GB" dirty="0" smtClean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FET Open – Grant Agreement Number 284553</a:t>
            </a:r>
            <a:endParaRPr lang="en-GB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C481-217E-448E-B25A-69E11590DF12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SI-CODE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FET Open – Grant Agreement Number 284553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C481-217E-448E-B25A-69E11590DF12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SI-CODE</a:t>
            </a: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FET Open – Grant Agreement Number 284553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C481-217E-448E-B25A-69E11590DF12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27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fboscolo</dc:creator>
  <cp:lastModifiedBy>fboscolo</cp:lastModifiedBy>
  <cp:revision>13</cp:revision>
  <dcterms:created xsi:type="dcterms:W3CDTF">2012-05-24T12:17:26Z</dcterms:created>
  <dcterms:modified xsi:type="dcterms:W3CDTF">2012-05-24T13:27:36Z</dcterms:modified>
</cp:coreProperties>
</file>